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Subtitle1</a:t>
            </a:r>
          </a:p>
        </p:txBody>
      </p:sp>
      <p:pic>
        <p:nvPicPr>
          <p:cNvPr id="4" name="Picture 3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94560"/>
            <a:ext cx="273590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Subtitle1</a:t>
            </a:r>
          </a:p>
        </p:txBody>
      </p:sp>
      <p:pic>
        <p:nvPicPr>
          <p:cNvPr id="4" name="Picture 3" descr="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94560"/>
            <a:ext cx="274294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Subtitle1</a:t>
            </a:r>
          </a:p>
        </p:txBody>
      </p:sp>
      <p:pic>
        <p:nvPicPr>
          <p:cNvPr id="4" name="Picture 3" descr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94560"/>
            <a:ext cx="616400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Subtitle1</a:t>
            </a:r>
          </a:p>
        </p:txBody>
      </p:sp>
      <p:pic>
        <p:nvPicPr>
          <p:cNvPr id="4" name="Picture 3" descr="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94560"/>
            <a:ext cx="2743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Subtitle1</a:t>
            </a:r>
          </a:p>
        </p:txBody>
      </p:sp>
      <p:pic>
        <p:nvPicPr>
          <p:cNvPr id="4" name="Picture 3" descr="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94560"/>
            <a:ext cx="6163137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